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20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6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0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8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9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55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0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8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9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4CA98-436E-4A6A-B3E5-402EF160C16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CE997-9E3D-4A7C-B98E-A610996EC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3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3" t="4465" r="4818"/>
          <a:stretch/>
        </p:blipFill>
        <p:spPr>
          <a:xfrm>
            <a:off x="943668" y="979054"/>
            <a:ext cx="5100146" cy="33712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9737" y="5494455"/>
            <a:ext cx="11428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figure. </a:t>
            </a:r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Scatter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 of top 20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enriched KEGG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pathways among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upregulated 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downregulated 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DEGs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renal cell adenocarcinoma against WRE treatment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(44.8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rich factor is the ratio of the number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DEGs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total gene number in a pathway.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 and size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dots represent the range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p-values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number of DEGs mapped to the indicated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pathways, Respectively.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824" y="1126836"/>
            <a:ext cx="5238576" cy="33511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0327" y="508000"/>
            <a:ext cx="72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5018" y="508000"/>
            <a:ext cx="72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81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2023-07-29T21:30:55Z</dcterms:created>
  <dcterms:modified xsi:type="dcterms:W3CDTF">2023-09-14T15:11:28Z</dcterms:modified>
</cp:coreProperties>
</file>